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373" r:id="rId27"/>
    <p:sldId id="283" r:id="rId28"/>
    <p:sldId id="425" r:id="rId29"/>
    <p:sldId id="426" r:id="rId30"/>
    <p:sldId id="397" r:id="rId31"/>
    <p:sldId id="284" r:id="rId32"/>
    <p:sldId id="375" r:id="rId33"/>
    <p:sldId id="376" r:id="rId34"/>
    <p:sldId id="378" r:id="rId35"/>
    <p:sldId id="393" r:id="rId36"/>
    <p:sldId id="417" r:id="rId37"/>
    <p:sldId id="418" r:id="rId38"/>
    <p:sldId id="429" r:id="rId39"/>
    <p:sldId id="430" r:id="rId40"/>
    <p:sldId id="421" r:id="rId41"/>
    <p:sldId id="276" r:id="rId42"/>
    <p:sldId id="362" r:id="rId43"/>
    <p:sldId id="423" r:id="rId44"/>
    <p:sldId id="424" r:id="rId45"/>
    <p:sldId id="395" r:id="rId46"/>
    <p:sldId id="285" r:id="rId47"/>
    <p:sldId id="379" r:id="rId48"/>
    <p:sldId id="380" r:id="rId49"/>
    <p:sldId id="382" r:id="rId50"/>
    <p:sldId id="422" r:id="rId51"/>
    <p:sldId id="282" r:id="rId52"/>
    <p:sldId id="367" r:id="rId53"/>
    <p:sldId id="427" r:id="rId54"/>
    <p:sldId id="428"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FA469E-08C2-4894-9838-11FF2D61507B}" v="1" dt="2021-06-20T18:50:59.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98FA469E-08C2-4894-9838-11FF2D61507B}"/>
    <pc:docChg chg="addSld delSld modSld">
      <pc:chgData name="david rose" userId="08b2bfe6718b8631" providerId="LiveId" clId="{98FA469E-08C2-4894-9838-11FF2D61507B}" dt="2021-06-20T18:55:51.674" v="19"/>
      <pc:docMkLst>
        <pc:docMk/>
      </pc:docMkLst>
      <pc:sldChg chg="modSp mod">
        <pc:chgData name="david rose" userId="08b2bfe6718b8631" providerId="LiveId" clId="{98FA469E-08C2-4894-9838-11FF2D61507B}" dt="2021-06-20T18:53:44.875" v="11"/>
        <pc:sldMkLst>
          <pc:docMk/>
          <pc:sldMk cId="2446967051" sldId="276"/>
        </pc:sldMkLst>
        <pc:spChg chg="mod">
          <ac:chgData name="david rose" userId="08b2bfe6718b8631" providerId="LiveId" clId="{98FA469E-08C2-4894-9838-11FF2D61507B}" dt="2021-06-20T18:53:44.875" v="11"/>
          <ac:spMkLst>
            <pc:docMk/>
            <pc:sldMk cId="2446967051" sldId="276"/>
            <ac:spMk id="215" creationId="{00000000-0000-0000-0000-000000000000}"/>
          </ac:spMkLst>
        </pc:spChg>
      </pc:sldChg>
      <pc:sldChg chg="modSp mod">
        <pc:chgData name="david rose" userId="08b2bfe6718b8631" providerId="LiveId" clId="{98FA469E-08C2-4894-9838-11FF2D61507B}" dt="2021-06-20T18:55:22.797" v="17"/>
        <pc:sldMkLst>
          <pc:docMk/>
          <pc:sldMk cId="1498462179" sldId="282"/>
        </pc:sldMkLst>
        <pc:spChg chg="mod">
          <ac:chgData name="david rose" userId="08b2bfe6718b8631" providerId="LiveId" clId="{98FA469E-08C2-4894-9838-11FF2D61507B}" dt="2021-06-20T18:55:22.797" v="17"/>
          <ac:spMkLst>
            <pc:docMk/>
            <pc:sldMk cId="1498462179" sldId="282"/>
            <ac:spMk id="10" creationId="{CD0074CD-260A-47E5-A11A-F963236E8224}"/>
          </ac:spMkLst>
        </pc:spChg>
      </pc:sldChg>
      <pc:sldChg chg="modSp mod">
        <pc:chgData name="david rose" userId="08b2bfe6718b8631" providerId="LiveId" clId="{98FA469E-08C2-4894-9838-11FF2D61507B}" dt="2021-06-20T18:51:29.419" v="3"/>
        <pc:sldMkLst>
          <pc:docMk/>
          <pc:sldMk cId="697568000" sldId="283"/>
        </pc:sldMkLst>
        <pc:spChg chg="mod">
          <ac:chgData name="david rose" userId="08b2bfe6718b8631" providerId="LiveId" clId="{98FA469E-08C2-4894-9838-11FF2D61507B}" dt="2021-06-20T18:51:29.419" v="3"/>
          <ac:spMkLst>
            <pc:docMk/>
            <pc:sldMk cId="697568000" sldId="283"/>
            <ac:spMk id="7" creationId="{6D9E7089-7AA1-472D-92D2-2868E9F1552C}"/>
          </ac:spMkLst>
        </pc:spChg>
      </pc:sldChg>
      <pc:sldChg chg="modSp mod">
        <pc:chgData name="david rose" userId="08b2bfe6718b8631" providerId="LiveId" clId="{98FA469E-08C2-4894-9838-11FF2D61507B}" dt="2021-06-20T18:52:04.607" v="5"/>
        <pc:sldMkLst>
          <pc:docMk/>
          <pc:sldMk cId="573907759" sldId="284"/>
        </pc:sldMkLst>
        <pc:spChg chg="mod">
          <ac:chgData name="david rose" userId="08b2bfe6718b8631" providerId="LiveId" clId="{98FA469E-08C2-4894-9838-11FF2D61507B}" dt="2021-06-20T18:52:04.607" v="5"/>
          <ac:spMkLst>
            <pc:docMk/>
            <pc:sldMk cId="573907759" sldId="284"/>
            <ac:spMk id="10" creationId="{CC73BB8A-1286-4924-BF25-D3927CC62F60}"/>
          </ac:spMkLst>
        </pc:spChg>
      </pc:sldChg>
      <pc:sldChg chg="modSp mod">
        <pc:chgData name="david rose" userId="08b2bfe6718b8631" providerId="LiveId" clId="{98FA469E-08C2-4894-9838-11FF2D61507B}" dt="2021-06-20T18:54:37.051" v="14"/>
        <pc:sldMkLst>
          <pc:docMk/>
          <pc:sldMk cId="598335673" sldId="285"/>
        </pc:sldMkLst>
        <pc:spChg chg="mod">
          <ac:chgData name="david rose" userId="08b2bfe6718b8631" providerId="LiveId" clId="{98FA469E-08C2-4894-9838-11FF2D61507B}" dt="2021-06-20T18:54:37.051" v="14"/>
          <ac:spMkLst>
            <pc:docMk/>
            <pc:sldMk cId="598335673" sldId="285"/>
            <ac:spMk id="17" creationId="{347F46ED-B9A1-46CD-8465-EE8A79C9EFC0}"/>
          </ac:spMkLst>
        </pc:spChg>
      </pc:sldChg>
      <pc:sldChg chg="modSp mod">
        <pc:chgData name="david rose" userId="08b2bfe6718b8631" providerId="LiveId" clId="{98FA469E-08C2-4894-9838-11FF2D61507B}" dt="2021-06-20T18:54:21.269" v="13"/>
        <pc:sldMkLst>
          <pc:docMk/>
          <pc:sldMk cId="2408164760" sldId="362"/>
        </pc:sldMkLst>
        <pc:spChg chg="mod">
          <ac:chgData name="david rose" userId="08b2bfe6718b8631" providerId="LiveId" clId="{98FA469E-08C2-4894-9838-11FF2D61507B}" dt="2021-06-20T18:54:21.269" v="13"/>
          <ac:spMkLst>
            <pc:docMk/>
            <pc:sldMk cId="2408164760" sldId="362"/>
            <ac:spMk id="5" creationId="{5C04297B-B9F6-423F-A791-F6339B484775}"/>
          </ac:spMkLst>
        </pc:spChg>
      </pc:sldChg>
      <pc:sldChg chg="modSp mod">
        <pc:chgData name="david rose" userId="08b2bfe6718b8631" providerId="LiveId" clId="{98FA469E-08C2-4894-9838-11FF2D61507B}" dt="2021-06-20T18:55:37.601" v="18"/>
        <pc:sldMkLst>
          <pc:docMk/>
          <pc:sldMk cId="578718177" sldId="367"/>
        </pc:sldMkLst>
        <pc:spChg chg="mod">
          <ac:chgData name="david rose" userId="08b2bfe6718b8631" providerId="LiveId" clId="{98FA469E-08C2-4894-9838-11FF2D61507B}" dt="2021-06-20T18:55:37.601" v="18"/>
          <ac:spMkLst>
            <pc:docMk/>
            <pc:sldMk cId="578718177" sldId="367"/>
            <ac:spMk id="12" creationId="{92831064-9C91-4D14-9DF6-FC49BEE6FB04}"/>
          </ac:spMkLst>
        </pc:spChg>
      </pc:sldChg>
      <pc:sldChg chg="modSp mod">
        <pc:chgData name="david rose" userId="08b2bfe6718b8631" providerId="LiveId" clId="{98FA469E-08C2-4894-9838-11FF2D61507B}" dt="2021-06-20T18:51:17.320" v="2"/>
        <pc:sldMkLst>
          <pc:docMk/>
          <pc:sldMk cId="842862816" sldId="373"/>
        </pc:sldMkLst>
        <pc:spChg chg="mod">
          <ac:chgData name="david rose" userId="08b2bfe6718b8631" providerId="LiveId" clId="{98FA469E-08C2-4894-9838-11FF2D61507B}" dt="2021-06-20T18:51:17.320" v="2"/>
          <ac:spMkLst>
            <pc:docMk/>
            <pc:sldMk cId="842862816" sldId="373"/>
            <ac:spMk id="17" creationId="{48671E8A-758D-46BE-9051-1E4F7B47BC62}"/>
          </ac:spMkLst>
        </pc:spChg>
      </pc:sldChg>
      <pc:sldChg chg="modSp mod">
        <pc:chgData name="david rose" userId="08b2bfe6718b8631" providerId="LiveId" clId="{98FA469E-08C2-4894-9838-11FF2D61507B}" dt="2021-06-20T18:52:17.469" v="6"/>
        <pc:sldMkLst>
          <pc:docMk/>
          <pc:sldMk cId="1367531889" sldId="375"/>
        </pc:sldMkLst>
        <pc:spChg chg="mod">
          <ac:chgData name="david rose" userId="08b2bfe6718b8631" providerId="LiveId" clId="{98FA469E-08C2-4894-9838-11FF2D61507B}" dt="2021-06-20T18:52:17.469" v="6"/>
          <ac:spMkLst>
            <pc:docMk/>
            <pc:sldMk cId="1367531889" sldId="375"/>
            <ac:spMk id="12" creationId="{8DA4DAA2-3CB0-445A-9279-FFB37ABF4CA4}"/>
          </ac:spMkLst>
        </pc:spChg>
      </pc:sldChg>
      <pc:sldChg chg="modSp mod">
        <pc:chgData name="david rose" userId="08b2bfe6718b8631" providerId="LiveId" clId="{98FA469E-08C2-4894-9838-11FF2D61507B}" dt="2021-06-20T18:52:31.404" v="7"/>
        <pc:sldMkLst>
          <pc:docMk/>
          <pc:sldMk cId="4000824174" sldId="376"/>
        </pc:sldMkLst>
        <pc:spChg chg="mod">
          <ac:chgData name="david rose" userId="08b2bfe6718b8631" providerId="LiveId" clId="{98FA469E-08C2-4894-9838-11FF2D61507B}" dt="2021-06-20T18:52:31.404" v="7"/>
          <ac:spMkLst>
            <pc:docMk/>
            <pc:sldMk cId="4000824174" sldId="376"/>
            <ac:spMk id="14" creationId="{CEBC403A-48BA-488B-A4E0-011C84A73CDC}"/>
          </ac:spMkLst>
        </pc:spChg>
      </pc:sldChg>
      <pc:sldChg chg="modSp mod">
        <pc:chgData name="david rose" userId="08b2bfe6718b8631" providerId="LiveId" clId="{98FA469E-08C2-4894-9838-11FF2D61507B}" dt="2021-06-20T18:54:49.626" v="15"/>
        <pc:sldMkLst>
          <pc:docMk/>
          <pc:sldMk cId="1967241847" sldId="379"/>
        </pc:sldMkLst>
        <pc:spChg chg="mod">
          <ac:chgData name="david rose" userId="08b2bfe6718b8631" providerId="LiveId" clId="{98FA469E-08C2-4894-9838-11FF2D61507B}" dt="2021-06-20T18:54:49.626" v="15"/>
          <ac:spMkLst>
            <pc:docMk/>
            <pc:sldMk cId="1967241847" sldId="379"/>
            <ac:spMk id="5" creationId="{DB1FF9F6-47E6-4619-94A4-4B639ADB2F42}"/>
          </ac:spMkLst>
        </pc:spChg>
      </pc:sldChg>
      <pc:sldChg chg="modSp mod">
        <pc:chgData name="david rose" userId="08b2bfe6718b8631" providerId="LiveId" clId="{98FA469E-08C2-4894-9838-11FF2D61507B}" dt="2021-06-20T18:55:04.414" v="16"/>
        <pc:sldMkLst>
          <pc:docMk/>
          <pc:sldMk cId="2535725711" sldId="380"/>
        </pc:sldMkLst>
        <pc:spChg chg="mod">
          <ac:chgData name="david rose" userId="08b2bfe6718b8631" providerId="LiveId" clId="{98FA469E-08C2-4894-9838-11FF2D61507B}" dt="2021-06-20T18:55:04.414" v="16"/>
          <ac:spMkLst>
            <pc:docMk/>
            <pc:sldMk cId="2535725711" sldId="380"/>
            <ac:spMk id="5" creationId="{63B19DD0-42BB-408F-9E2C-D59C6F3FAB26}"/>
          </ac:spMkLst>
        </pc:spChg>
      </pc:sldChg>
      <pc:sldChg chg="add del">
        <pc:chgData name="david rose" userId="08b2bfe6718b8631" providerId="LiveId" clId="{98FA469E-08C2-4894-9838-11FF2D61507B}" dt="2021-06-20T18:50:59.944" v="1"/>
        <pc:sldMkLst>
          <pc:docMk/>
          <pc:sldMk cId="2886569665" sldId="399"/>
        </pc:sldMkLst>
      </pc:sldChg>
      <pc:sldChg chg="add del">
        <pc:chgData name="david rose" userId="08b2bfe6718b8631" providerId="LiveId" clId="{98FA469E-08C2-4894-9838-11FF2D61507B}" dt="2021-06-20T18:50:59.944" v="1"/>
        <pc:sldMkLst>
          <pc:docMk/>
          <pc:sldMk cId="3806600063" sldId="401"/>
        </pc:sldMkLst>
      </pc:sldChg>
      <pc:sldChg chg="add del">
        <pc:chgData name="david rose" userId="08b2bfe6718b8631" providerId="LiveId" clId="{98FA469E-08C2-4894-9838-11FF2D61507B}" dt="2021-06-20T18:50:59.944" v="1"/>
        <pc:sldMkLst>
          <pc:docMk/>
          <pc:sldMk cId="4061296494" sldId="402"/>
        </pc:sldMkLst>
      </pc:sldChg>
      <pc:sldChg chg="add del">
        <pc:chgData name="david rose" userId="08b2bfe6718b8631" providerId="LiveId" clId="{98FA469E-08C2-4894-9838-11FF2D61507B}" dt="2021-06-20T18:50:59.944" v="1"/>
        <pc:sldMkLst>
          <pc:docMk/>
          <pc:sldMk cId="3045220115" sldId="403"/>
        </pc:sldMkLst>
      </pc:sldChg>
      <pc:sldChg chg="add del">
        <pc:chgData name="david rose" userId="08b2bfe6718b8631" providerId="LiveId" clId="{98FA469E-08C2-4894-9838-11FF2D61507B}" dt="2021-06-20T18:50:59.944" v="1"/>
        <pc:sldMkLst>
          <pc:docMk/>
          <pc:sldMk cId="2185220272" sldId="404"/>
        </pc:sldMkLst>
      </pc:sldChg>
      <pc:sldChg chg="add del">
        <pc:chgData name="david rose" userId="08b2bfe6718b8631" providerId="LiveId" clId="{98FA469E-08C2-4894-9838-11FF2D61507B}" dt="2021-06-20T18:50:59.944" v="1"/>
        <pc:sldMkLst>
          <pc:docMk/>
          <pc:sldMk cId="4168825330" sldId="405"/>
        </pc:sldMkLst>
      </pc:sldChg>
      <pc:sldChg chg="add del">
        <pc:chgData name="david rose" userId="08b2bfe6718b8631" providerId="LiveId" clId="{98FA469E-08C2-4894-9838-11FF2D61507B}" dt="2021-06-20T18:50:59.944" v="1"/>
        <pc:sldMkLst>
          <pc:docMk/>
          <pc:sldMk cId="2524846691" sldId="408"/>
        </pc:sldMkLst>
      </pc:sldChg>
      <pc:sldChg chg="add del">
        <pc:chgData name="david rose" userId="08b2bfe6718b8631" providerId="LiveId" clId="{98FA469E-08C2-4894-9838-11FF2D61507B}" dt="2021-06-20T18:50:59.944" v="1"/>
        <pc:sldMkLst>
          <pc:docMk/>
          <pc:sldMk cId="2615000832" sldId="415"/>
        </pc:sldMkLst>
      </pc:sldChg>
      <pc:sldChg chg="add del">
        <pc:chgData name="david rose" userId="08b2bfe6718b8631" providerId="LiveId" clId="{98FA469E-08C2-4894-9838-11FF2D61507B}" dt="2021-06-20T18:50:59.944" v="1"/>
        <pc:sldMkLst>
          <pc:docMk/>
          <pc:sldMk cId="2137528194" sldId="416"/>
        </pc:sldMkLst>
      </pc:sldChg>
      <pc:sldChg chg="modSp mod">
        <pc:chgData name="david rose" userId="08b2bfe6718b8631" providerId="LiveId" clId="{98FA469E-08C2-4894-9838-11FF2D61507B}" dt="2021-06-20T18:52:48.847" v="8"/>
        <pc:sldMkLst>
          <pc:docMk/>
          <pc:sldMk cId="740089284" sldId="417"/>
        </pc:sldMkLst>
        <pc:spChg chg="mod">
          <ac:chgData name="david rose" userId="08b2bfe6718b8631" providerId="LiveId" clId="{98FA469E-08C2-4894-9838-11FF2D61507B}" dt="2021-06-20T18:52:48.847" v="8"/>
          <ac:spMkLst>
            <pc:docMk/>
            <pc:sldMk cId="740089284" sldId="417"/>
            <ac:spMk id="10" creationId="{F193E942-B3A3-4582-A2F4-410923168BFC}"/>
          </ac:spMkLst>
        </pc:spChg>
      </pc:sldChg>
      <pc:sldChg chg="modSp mod">
        <pc:chgData name="david rose" userId="08b2bfe6718b8631" providerId="LiveId" clId="{98FA469E-08C2-4894-9838-11FF2D61507B}" dt="2021-06-20T18:53:05.077" v="9"/>
        <pc:sldMkLst>
          <pc:docMk/>
          <pc:sldMk cId="2782000776" sldId="418"/>
        </pc:sldMkLst>
        <pc:spChg chg="mod">
          <ac:chgData name="david rose" userId="08b2bfe6718b8631" providerId="LiveId" clId="{98FA469E-08C2-4894-9838-11FF2D61507B}" dt="2021-06-20T18:53:05.077" v="9"/>
          <ac:spMkLst>
            <pc:docMk/>
            <pc:sldMk cId="2782000776" sldId="418"/>
            <ac:spMk id="12" creationId="{43375E0D-3C4C-4181-9134-456714DCC46C}"/>
          </ac:spMkLst>
        </pc:spChg>
      </pc:sldChg>
      <pc:sldChg chg="modSp mod">
        <pc:chgData name="david rose" userId="08b2bfe6718b8631" providerId="LiveId" clId="{98FA469E-08C2-4894-9838-11FF2D61507B}" dt="2021-06-20T18:54:06.476" v="12"/>
        <pc:sldMkLst>
          <pc:docMk/>
          <pc:sldMk cId="2658130948" sldId="423"/>
        </pc:sldMkLst>
        <pc:spChg chg="mod">
          <ac:chgData name="david rose" userId="08b2bfe6718b8631" providerId="LiveId" clId="{98FA469E-08C2-4894-9838-11FF2D61507B}" dt="2021-06-20T18:54:06.476" v="12"/>
          <ac:spMkLst>
            <pc:docMk/>
            <pc:sldMk cId="2658130948" sldId="423"/>
            <ac:spMk id="5" creationId="{5C04297B-B9F6-423F-A791-F6339B484775}"/>
          </ac:spMkLst>
        </pc:spChg>
      </pc:sldChg>
      <pc:sldChg chg="modSp mod">
        <pc:chgData name="david rose" userId="08b2bfe6718b8631" providerId="LiveId" clId="{98FA469E-08C2-4894-9838-11FF2D61507B}" dt="2021-06-20T18:51:44.659" v="4"/>
        <pc:sldMkLst>
          <pc:docMk/>
          <pc:sldMk cId="2693466728" sldId="425"/>
        </pc:sldMkLst>
        <pc:spChg chg="mod">
          <ac:chgData name="david rose" userId="08b2bfe6718b8631" providerId="LiveId" clId="{98FA469E-08C2-4894-9838-11FF2D61507B}" dt="2021-06-20T18:51:44.659" v="4"/>
          <ac:spMkLst>
            <pc:docMk/>
            <pc:sldMk cId="2693466728" sldId="425"/>
            <ac:spMk id="7" creationId="{6D9E7089-7AA1-472D-92D2-2868E9F1552C}"/>
          </ac:spMkLst>
        </pc:spChg>
      </pc:sldChg>
      <pc:sldChg chg="modSp mod">
        <pc:chgData name="david rose" userId="08b2bfe6718b8631" providerId="LiveId" clId="{98FA469E-08C2-4894-9838-11FF2D61507B}" dt="2021-06-20T18:55:51.674" v="19"/>
        <pc:sldMkLst>
          <pc:docMk/>
          <pc:sldMk cId="3384681571" sldId="427"/>
        </pc:sldMkLst>
        <pc:spChg chg="mod">
          <ac:chgData name="david rose" userId="08b2bfe6718b8631" providerId="LiveId" clId="{98FA469E-08C2-4894-9838-11FF2D61507B}" dt="2021-06-20T18:55:51.674" v="19"/>
          <ac:spMkLst>
            <pc:docMk/>
            <pc:sldMk cId="3384681571" sldId="427"/>
            <ac:spMk id="12" creationId="{92831064-9C91-4D14-9DF6-FC49BEE6FB04}"/>
          </ac:spMkLst>
        </pc:spChg>
      </pc:sldChg>
      <pc:sldChg chg="modSp mod">
        <pc:chgData name="david rose" userId="08b2bfe6718b8631" providerId="LiveId" clId="{98FA469E-08C2-4894-9838-11FF2D61507B}" dt="2021-06-20T18:53:19.299" v="10"/>
        <pc:sldMkLst>
          <pc:docMk/>
          <pc:sldMk cId="742463674" sldId="429"/>
        </pc:sldMkLst>
        <pc:spChg chg="mod">
          <ac:chgData name="david rose" userId="08b2bfe6718b8631" providerId="LiveId" clId="{98FA469E-08C2-4894-9838-11FF2D61507B}" dt="2021-06-20T18:53:19.299" v="10"/>
          <ac:spMkLst>
            <pc:docMk/>
            <pc:sldMk cId="742463674" sldId="429"/>
            <ac:spMk id="12" creationId="{43375E0D-3C4C-4181-9134-456714DCC46C}"/>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8491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36396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83946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5314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82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3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245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a:t>
            </a:r>
            <a:r>
              <a:rPr lang="en-US" dirty="0"/>
              <a:t>(click) </a:t>
            </a:r>
            <a:r>
              <a:rPr kumimoji="0" lang="en-US" sz="1100" b="0" i="0" u="none" strike="noStrike" kern="0" cap="none" spc="0" normalizeH="0" baseline="0" noProof="0" dirty="0">
                <a:ln>
                  <a:noFill/>
                </a:ln>
                <a:solidFill>
                  <a:srgbClr val="000000"/>
                </a:solidFill>
                <a:effectLst/>
                <a:uLnTx/>
                <a:uFillTx/>
                <a:latin typeface="Arial"/>
                <a:cs typeface="Arial"/>
                <a:sym typeface="Arial"/>
              </a:rPr>
              <a:t>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5950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227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5910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508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2153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1524930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245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7932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8540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74813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2192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7563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8105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46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53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0018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for carrying things in.</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watching.</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carrying things in.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lang="en-US" dirty="0" err="1"/>
              <a:t>Mupa</a:t>
            </a:r>
            <a:r>
              <a:rPr lang="en-US" dirty="0"/>
              <a:t> is</a:t>
            </a:r>
            <a:r>
              <a:rPr kumimoji="0" lang="en-US" sz="1400" b="0" i="0" u="none" strike="noStrike" kern="0" cap="none" spc="0" normalizeH="0" baseline="0" noProof="0" dirty="0">
                <a:ln>
                  <a:noFill/>
                </a:ln>
                <a:solidFill>
                  <a:srgbClr val="000000"/>
                </a:solidFill>
                <a:effectLst/>
                <a:uLnTx/>
                <a:uFillTx/>
                <a:latin typeface="Arial"/>
                <a:cs typeface="Arial"/>
                <a:sym typeface="Arial"/>
              </a:rPr>
              <a:t>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sliding down.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for making music. </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4286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07251" y="2320518"/>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music.  </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spTree>
    <p:extLst>
      <p:ext uri="{BB962C8B-B14F-4D97-AF65-F5344CB8AC3E}">
        <p14:creationId xmlns:p14="http://schemas.microsoft.com/office/powerpoint/2010/main" val="69756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93747"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sitting on. </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269346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349991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09127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a:t>
            </a:r>
            <a:r>
              <a:rPr lang="en-US" dirty="0"/>
              <a:t> is for growing healthy and strong. </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739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growing healthy and strong. </a:t>
            </a:r>
          </a:p>
        </p:txBody>
      </p:sp>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3">
            <a:alphaModFix/>
          </a:blip>
          <a:stretch>
            <a:fillRect/>
          </a:stretch>
        </p:blipFill>
        <p:spPr>
          <a:xfrm>
            <a:off x="5101720" y="279609"/>
            <a:ext cx="1755550" cy="1549875"/>
          </a:xfrm>
          <a:prstGeom prst="rect">
            <a:avLst/>
          </a:prstGeom>
          <a:noFill/>
          <a:ln>
            <a:noFill/>
          </a:ln>
        </p:spPr>
      </p:pic>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3675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49;p36">
            <a:extLst>
              <a:ext uri="{FF2B5EF4-FFF2-40B4-BE49-F238E27FC236}">
                <a16:creationId xmlns:a16="http://schemas.microsoft.com/office/drawing/2014/main" id="{CEBC403A-48BA-488B-A4E0-011C84A73CDC}"/>
              </a:ext>
            </a:extLst>
          </p:cNvPr>
          <p:cNvSpPr txBox="1"/>
          <p:nvPr/>
        </p:nvSpPr>
        <p:spPr>
          <a:xfrm>
            <a:off x="5576914" y="415226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playing with at parties. </a:t>
            </a:r>
          </a:p>
        </p:txBody>
      </p:sp>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3">
            <a:alphaModFix/>
          </a:blip>
          <a:stretch>
            <a:fillRect/>
          </a:stretch>
        </p:blipFill>
        <p:spPr>
          <a:xfrm>
            <a:off x="5341968" y="2733803"/>
            <a:ext cx="1357325" cy="1357325"/>
          </a:xfrm>
          <a:prstGeom prst="rect">
            <a:avLst/>
          </a:prstGeom>
          <a:noFill/>
          <a:ln>
            <a:noFill/>
          </a:ln>
        </p:spPr>
      </p:pic>
      <p:pic>
        <p:nvPicPr>
          <p:cNvPr id="4" name="Google Shape;252;p36">
            <a:extLst>
              <a:ext uri="{FF2B5EF4-FFF2-40B4-BE49-F238E27FC236}">
                <a16:creationId xmlns:a16="http://schemas.microsoft.com/office/drawing/2014/main" id="{8F7D390D-E7F9-487C-B4B4-4512CCCC4765}"/>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BE387BBF-2840-45F9-8CDC-8C01D77D53E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4;p36">
            <a:extLst>
              <a:ext uri="{FF2B5EF4-FFF2-40B4-BE49-F238E27FC236}">
                <a16:creationId xmlns:a16="http://schemas.microsoft.com/office/drawing/2014/main" id="{C84BEEAE-42E0-43F9-A10C-2013292E416D}"/>
              </a:ext>
            </a:extLst>
          </p:cNvPr>
          <p:cNvPicPr preferRelativeResize="0"/>
          <p:nvPr/>
        </p:nvPicPr>
        <p:blipFill>
          <a:blip r:embed="rId7">
            <a:alphaModFix/>
          </a:blip>
          <a:stretch>
            <a:fillRect/>
          </a:stretch>
        </p:blipFill>
        <p:spPr>
          <a:xfrm>
            <a:off x="5101720" y="279609"/>
            <a:ext cx="1755550" cy="1549875"/>
          </a:xfrm>
          <a:prstGeom prst="rect">
            <a:avLst/>
          </a:prstGeom>
          <a:noFill/>
          <a:ln>
            <a:noFill/>
          </a:ln>
        </p:spPr>
      </p:pic>
    </p:spTree>
    <p:extLst>
      <p:ext uri="{BB962C8B-B14F-4D97-AF65-F5344CB8AC3E}">
        <p14:creationId xmlns:p14="http://schemas.microsoft.com/office/powerpoint/2010/main" val="40008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12158" y="1622380"/>
            <a:ext cx="1504925" cy="1504925"/>
          </a:xfrm>
          <a:prstGeom prst="rect">
            <a:avLst/>
          </a:prstGeom>
          <a:noFill/>
          <a:ln>
            <a:noFill/>
          </a:ln>
        </p:spPr>
      </p:pic>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4">
            <a:alphaModFix/>
          </a:blip>
          <a:stretch>
            <a:fillRect/>
          </a:stretch>
        </p:blipFill>
        <p:spPr>
          <a:xfrm>
            <a:off x="4572000" y="72505"/>
            <a:ext cx="1755550" cy="1549875"/>
          </a:xfrm>
          <a:prstGeom prst="rect">
            <a:avLst/>
          </a:prstGeom>
          <a:noFill/>
          <a:ln>
            <a:noFill/>
          </a:ln>
        </p:spPr>
      </p:pic>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5">
            <a:alphaModFix/>
          </a:blip>
          <a:stretch>
            <a:fillRect/>
          </a:stretch>
        </p:blipFill>
        <p:spPr>
          <a:xfrm>
            <a:off x="4872422" y="2798941"/>
            <a:ext cx="1357325" cy="1357325"/>
          </a:xfrm>
          <a:prstGeom prst="rect">
            <a:avLst/>
          </a:prstGeom>
          <a:noFill/>
          <a:ln>
            <a:noFill/>
          </a:ln>
        </p:spPr>
      </p:pic>
      <p:pic>
        <p:nvPicPr>
          <p:cNvPr id="5" name="Picture 4">
            <a:extLst>
              <a:ext uri="{FF2B5EF4-FFF2-40B4-BE49-F238E27FC236}">
                <a16:creationId xmlns:a16="http://schemas.microsoft.com/office/drawing/2014/main" id="{1B1FAFDD-8A92-4C28-AE50-F93278865E7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181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for biting people.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7400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helping things live.</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spTree>
    <p:extLst>
      <p:ext uri="{BB962C8B-B14F-4D97-AF65-F5344CB8AC3E}">
        <p14:creationId xmlns:p14="http://schemas.microsoft.com/office/powerpoint/2010/main" val="278200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705865" y="45112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biting people. </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74246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10108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42157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10464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a:t>
            </a:r>
            <a:r>
              <a:rPr kumimoji="0" lang="en-US" sz="1400" b="0" i="0" u="none" strike="noStrike" kern="0" cap="none" spc="0" normalizeH="0" baseline="0" noProof="0" dirty="0">
                <a:ln>
                  <a:noFill/>
                </a:ln>
                <a:solidFill>
                  <a:srgbClr val="000000"/>
                </a:solidFill>
                <a:effectLst/>
                <a:uLnTx/>
                <a:uFillTx/>
                <a:latin typeface="Arial"/>
                <a:cs typeface="Arial"/>
                <a:sym typeface="Arial"/>
              </a:rPr>
              <a:t> for helping people go to different places. </a:t>
            </a: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469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58329" y="1956227"/>
            <a:ext cx="2378400" cy="10464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a:t>
            </a:r>
            <a:r>
              <a:rPr kumimoji="0" lang="en-US" sz="1400" b="0" i="0" u="none" strike="noStrike" kern="0" cap="none" spc="0" normalizeH="0" baseline="0" noProof="0" dirty="0">
                <a:ln>
                  <a:noFill/>
                </a:ln>
                <a:solidFill>
                  <a:srgbClr val="000000"/>
                </a:solidFill>
                <a:effectLst/>
                <a:uLnTx/>
                <a:uFillTx/>
                <a:latin typeface="Arial"/>
                <a:cs typeface="Arial"/>
                <a:sym typeface="Arial"/>
              </a:rPr>
              <a:t>for helping people go to different places.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spTree>
    <p:extLst>
      <p:ext uri="{BB962C8B-B14F-4D97-AF65-F5344CB8AC3E}">
        <p14:creationId xmlns:p14="http://schemas.microsoft.com/office/powerpoint/2010/main" val="2408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33616" y="4207583"/>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r>
              <a:rPr lang="en" dirty="0"/>
              <a:t>It</a:t>
            </a:r>
            <a:r>
              <a:rPr kumimoji="0" lang="en" sz="1400" b="0" i="0" u="none" strike="noStrike" kern="0" cap="none" spc="0" normalizeH="0" baseline="0" noProof="0" dirty="0">
                <a:ln>
                  <a:noFill/>
                </a:ln>
                <a:solidFill>
                  <a:srgbClr val="000000"/>
                </a:solidFill>
                <a:effectLst/>
                <a:uLnTx/>
                <a:uFillTx/>
                <a:latin typeface="Arial"/>
                <a:cs typeface="Arial"/>
                <a:sym typeface="Arial"/>
              </a:rPr>
              <a:t> is for looking at in the zoo.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26581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39757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834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are for making air to breathe. </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983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moving things around. </a:t>
            </a:r>
          </a:p>
        </p:txBody>
      </p:sp>
      <p:pic>
        <p:nvPicPr>
          <p:cNvPr id="6" name="Google Shape;265;p37">
            <a:extLst>
              <a:ext uri="{FF2B5EF4-FFF2-40B4-BE49-F238E27FC236}">
                <a16:creationId xmlns:a16="http://schemas.microsoft.com/office/drawing/2014/main" id="{C7BB8CC5-64DC-4B7B-9324-3A61C7A2D99C}"/>
              </a:ext>
            </a:extLst>
          </p:cNvPr>
          <p:cNvPicPr preferRelativeResize="0"/>
          <p:nvPr/>
        </p:nvPicPr>
        <p:blipFill>
          <a:blip r:embed="rId4">
            <a:alphaModFix/>
          </a:blip>
          <a:stretch>
            <a:fillRect/>
          </a:stretch>
        </p:blipFill>
        <p:spPr>
          <a:xfrm>
            <a:off x="4822458" y="165210"/>
            <a:ext cx="1756575" cy="17565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96724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D344D9EC-AAF6-45A6-A6C0-26E4AFC8EC26}"/>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1;p37">
            <a:extLst>
              <a:ext uri="{FF2B5EF4-FFF2-40B4-BE49-F238E27FC236}">
                <a16:creationId xmlns:a16="http://schemas.microsoft.com/office/drawing/2014/main" id="{63B19DD0-42BB-408F-9E2C-D59C6F3FAB26}"/>
              </a:ext>
            </a:extLst>
          </p:cNvPr>
          <p:cNvSpPr txBox="1"/>
          <p:nvPr/>
        </p:nvSpPr>
        <p:spPr>
          <a:xfrm>
            <a:off x="5440141" y="440055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air to breathe. </a:t>
            </a:r>
          </a:p>
        </p:txBody>
      </p:sp>
      <p:pic>
        <p:nvPicPr>
          <p:cNvPr id="6" name="Google Shape;264;p37">
            <a:extLst>
              <a:ext uri="{FF2B5EF4-FFF2-40B4-BE49-F238E27FC236}">
                <a16:creationId xmlns:a16="http://schemas.microsoft.com/office/drawing/2014/main" id="{9F3D3C88-2152-49A3-8048-E4B2091A363B}"/>
              </a:ext>
            </a:extLst>
          </p:cNvPr>
          <p:cNvPicPr preferRelativeResize="0"/>
          <p:nvPr/>
        </p:nvPicPr>
        <p:blipFill>
          <a:blip r:embed="rId4">
            <a:alphaModFix/>
          </a:blip>
          <a:stretch>
            <a:fillRect/>
          </a:stretch>
        </p:blipFill>
        <p:spPr>
          <a:xfrm>
            <a:off x="4933547" y="2643982"/>
            <a:ext cx="1828425" cy="1756575"/>
          </a:xfrm>
          <a:prstGeom prst="rect">
            <a:avLst/>
          </a:prstGeom>
          <a:noFill/>
          <a:ln>
            <a:noFill/>
          </a:ln>
        </p:spPr>
      </p:pic>
      <p:pic>
        <p:nvPicPr>
          <p:cNvPr id="7" name="Picture 6">
            <a:extLst>
              <a:ext uri="{FF2B5EF4-FFF2-40B4-BE49-F238E27FC236}">
                <a16:creationId xmlns:a16="http://schemas.microsoft.com/office/drawing/2014/main" id="{5467F85D-BA93-4415-A2BE-84E6E5B560B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5;p37">
            <a:extLst>
              <a:ext uri="{FF2B5EF4-FFF2-40B4-BE49-F238E27FC236}">
                <a16:creationId xmlns:a16="http://schemas.microsoft.com/office/drawing/2014/main" id="{57707103-9181-4BBA-98A1-4FEC3B45B084}"/>
              </a:ext>
            </a:extLst>
          </p:cNvPr>
          <p:cNvPicPr preferRelativeResize="0"/>
          <p:nvPr/>
        </p:nvPicPr>
        <p:blipFill>
          <a:blip r:embed="rId7">
            <a:alphaModFix/>
          </a:blip>
          <a:stretch>
            <a:fillRect/>
          </a:stretch>
        </p:blipFill>
        <p:spPr>
          <a:xfrm>
            <a:off x="4822458" y="165210"/>
            <a:ext cx="1756575" cy="1756575"/>
          </a:xfrm>
          <a:prstGeom prst="rect">
            <a:avLst/>
          </a:prstGeom>
          <a:noFill/>
          <a:ln>
            <a:noFill/>
          </a:ln>
        </p:spPr>
      </p:pic>
    </p:spTree>
    <p:extLst>
      <p:ext uri="{BB962C8B-B14F-4D97-AF65-F5344CB8AC3E}">
        <p14:creationId xmlns:p14="http://schemas.microsoft.com/office/powerpoint/2010/main" val="253572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31420" y="1623091"/>
            <a:ext cx="2136775" cy="1416775"/>
          </a:xfrm>
          <a:prstGeom prst="rect">
            <a:avLst/>
          </a:prstGeom>
          <a:noFill/>
          <a:ln>
            <a:noFill/>
          </a:ln>
        </p:spPr>
      </p:pic>
      <p:pic>
        <p:nvPicPr>
          <p:cNvPr id="20" name="Google Shape;264;p37">
            <a:extLst>
              <a:ext uri="{FF2B5EF4-FFF2-40B4-BE49-F238E27FC236}">
                <a16:creationId xmlns:a16="http://schemas.microsoft.com/office/drawing/2014/main" id="{9C7517DA-A126-44E3-8770-5FF40FF27F59}"/>
              </a:ext>
            </a:extLst>
          </p:cNvPr>
          <p:cNvPicPr preferRelativeResize="0"/>
          <p:nvPr/>
        </p:nvPicPr>
        <p:blipFill>
          <a:blip r:embed="rId4">
            <a:alphaModFix/>
          </a:blip>
          <a:stretch>
            <a:fillRect/>
          </a:stretch>
        </p:blipFill>
        <p:spPr>
          <a:xfrm>
            <a:off x="5278723" y="3334322"/>
            <a:ext cx="1828425" cy="1756575"/>
          </a:xfrm>
          <a:prstGeom prst="rect">
            <a:avLst/>
          </a:prstGeom>
          <a:noFill/>
          <a:ln>
            <a:noFill/>
          </a:ln>
        </p:spPr>
      </p:pic>
      <p:pic>
        <p:nvPicPr>
          <p:cNvPr id="22" name="Google Shape;265;p37">
            <a:extLst>
              <a:ext uri="{FF2B5EF4-FFF2-40B4-BE49-F238E27FC236}">
                <a16:creationId xmlns:a16="http://schemas.microsoft.com/office/drawing/2014/main" id="{3B4FE67B-9D81-4261-B184-4DA6DBF77347}"/>
              </a:ext>
            </a:extLst>
          </p:cNvPr>
          <p:cNvPicPr preferRelativeResize="0"/>
          <p:nvPr/>
        </p:nvPicPr>
        <p:blipFill>
          <a:blip r:embed="rId5">
            <a:alphaModFix/>
          </a:blip>
          <a:stretch>
            <a:fillRect/>
          </a:stretch>
        </p:blipFill>
        <p:spPr>
          <a:xfrm>
            <a:off x="5278723" y="173489"/>
            <a:ext cx="1756575" cy="1756575"/>
          </a:xfrm>
          <a:prstGeom prst="rect">
            <a:avLst/>
          </a:prstGeom>
          <a:noFill/>
          <a:ln>
            <a:noFill/>
          </a:ln>
        </p:spPr>
      </p:pic>
      <p:pic>
        <p:nvPicPr>
          <p:cNvPr id="5" name="Picture 4">
            <a:extLst>
              <a:ext uri="{FF2B5EF4-FFF2-40B4-BE49-F238E27FC236}">
                <a16:creationId xmlns:a16="http://schemas.microsoft.com/office/drawing/2014/main" id="{7B4A5CCF-507C-47FA-AB1F-3810C4B8A49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3899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
                                        </p:tgtEl>
                                        <p:attrNameLst>
                                          <p:attrName>r</p:attrName>
                                        </p:attrNameLst>
                                      </p:cBhvr>
                                    </p:animRot>
                                    <p:animRot by="-240000">
                                      <p:cBhvr>
                                        <p:cTn id="15" dur="200" fill="hold">
                                          <p:stCondLst>
                                            <p:cond delay="200"/>
                                          </p:stCondLst>
                                        </p:cTn>
                                        <p:tgtEl>
                                          <p:spTgt spid="22"/>
                                        </p:tgtEl>
                                        <p:attrNameLst>
                                          <p:attrName>r</p:attrName>
                                        </p:attrNameLst>
                                      </p:cBhvr>
                                    </p:animRot>
                                    <p:animRot by="240000">
                                      <p:cBhvr>
                                        <p:cTn id="16" dur="200" fill="hold">
                                          <p:stCondLst>
                                            <p:cond delay="400"/>
                                          </p:stCondLst>
                                        </p:cTn>
                                        <p:tgtEl>
                                          <p:spTgt spid="22"/>
                                        </p:tgtEl>
                                        <p:attrNameLst>
                                          <p:attrName>r</p:attrName>
                                        </p:attrNameLst>
                                      </p:cBhvr>
                                    </p:animRot>
                                    <p:animRot by="-240000">
                                      <p:cBhvr>
                                        <p:cTn id="17" dur="200" fill="hold">
                                          <p:stCondLst>
                                            <p:cond delay="600"/>
                                          </p:stCondLst>
                                        </p:cTn>
                                        <p:tgtEl>
                                          <p:spTgt spid="22"/>
                                        </p:tgtEl>
                                        <p:attrNameLst>
                                          <p:attrName>r</p:attrName>
                                        </p:attrNameLst>
                                      </p:cBhvr>
                                    </p:animRot>
                                    <p:animRot by="120000">
                                      <p:cBhvr>
                                        <p:cTn id="18" dur="200" fill="hold">
                                          <p:stCondLst>
                                            <p:cond delay="800"/>
                                          </p:stCondLst>
                                        </p:cTn>
                                        <p:tgtEl>
                                          <p:spTgt spid="2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4428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for buying things. </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9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eating.</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spTree>
    <p:extLst>
      <p:ext uri="{BB962C8B-B14F-4D97-AF65-F5344CB8AC3E}">
        <p14:creationId xmlns:p14="http://schemas.microsoft.com/office/powerpoint/2010/main" val="5787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606478" y="423753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buying things.  </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3384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28767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2428</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12</cp:revision>
  <dcterms:modified xsi:type="dcterms:W3CDTF">2021-06-20T18:55:57Z</dcterms:modified>
</cp:coreProperties>
</file>